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4" r:id="rId3"/>
    <p:sldId id="260" r:id="rId4"/>
    <p:sldId id="261" r:id="rId5"/>
    <p:sldId id="268" r:id="rId6"/>
    <p:sldId id="266" r:id="rId7"/>
    <p:sldId id="265" r:id="rId8"/>
    <p:sldId id="269" r:id="rId9"/>
    <p:sldId id="270" r:id="rId10"/>
    <p:sldId id="272" r:id="rId11"/>
    <p:sldId id="271" r:id="rId12"/>
    <p:sldId id="273" r:id="rId13"/>
  </p:sldIdLst>
  <p:sldSz cx="105156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708" autoAdjust="0"/>
    <p:restoredTop sz="94660"/>
  </p:normalViewPr>
  <p:slideViewPr>
    <p:cSldViewPr>
      <p:cViewPr varScale="1">
        <p:scale>
          <a:sx n="68" d="100"/>
          <a:sy n="68" d="100"/>
        </p:scale>
        <p:origin x="-1134" y="-96"/>
      </p:cViewPr>
      <p:guideLst>
        <p:guide orient="horz" pos="2160"/>
        <p:guide pos="331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2130426"/>
            <a:ext cx="893826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7340" y="3886200"/>
            <a:ext cx="736092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3810" y="274639"/>
            <a:ext cx="236601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25780" y="274639"/>
            <a:ext cx="692277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660" y="4406901"/>
            <a:ext cx="893826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0660" y="2906713"/>
            <a:ext cx="89382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5780" y="1600201"/>
            <a:ext cx="464439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45430" y="1600201"/>
            <a:ext cx="464439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25-Mar-22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5780" y="1535113"/>
            <a:ext cx="464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" y="2174875"/>
            <a:ext cx="464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41779" y="1535113"/>
            <a:ext cx="464804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41779" y="2174875"/>
            <a:ext cx="464804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25-Mar-22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25-Mar-22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25-Mar-22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81" y="273050"/>
            <a:ext cx="345956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1307" y="273051"/>
            <a:ext cx="587851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5781" y="1435101"/>
            <a:ext cx="345956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25-Mar-22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1131" y="4800600"/>
            <a:ext cx="630936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61131" y="612775"/>
            <a:ext cx="630936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61131" y="5367338"/>
            <a:ext cx="630936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25-Mar-22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5780" y="274638"/>
            <a:ext cx="946404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5780" y="1600201"/>
            <a:ext cx="946404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25780" y="6356351"/>
            <a:ext cx="24536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25-Mar-22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92830" y="6356351"/>
            <a:ext cx="33299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36180" y="6356351"/>
            <a:ext cx="24536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ideoblocks-4k-animation-ui-user-interface-with-world-map-data-hud-pi-bar-text-box-table-and-element-on-dark-abstract-background-for-futuristic-technology-concept_rpdw71agf_thumbnail-1080_01.png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70C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0" y="0"/>
            <a:ext cx="10515600" cy="5638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23736" y="2209800"/>
            <a:ext cx="460254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6600" cap="none" spc="0" dirty="0" smtClean="0">
                <a:ln w="10160">
                  <a:noFill/>
                  <a:prstDash val="solid"/>
                </a:ln>
                <a:solidFill>
                  <a:srgbClr val="00B0F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Century Gothic" pitchFamily="34" charset="0"/>
                <a:cs typeface="Consolas" pitchFamily="49" charset="0"/>
              </a:rPr>
              <a:t>GROUP – B</a:t>
            </a:r>
            <a:endParaRPr lang="en-US" sz="6600" cap="none" spc="0" dirty="0">
              <a:ln w="10160">
                <a:noFill/>
                <a:prstDash val="solid"/>
              </a:ln>
              <a:solidFill>
                <a:srgbClr val="00B0F0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Century Gothic" pitchFamily="34" charset="0"/>
              <a:cs typeface="Consolas" pitchFamily="49" charset="0"/>
            </a:endParaRPr>
          </a:p>
        </p:txBody>
      </p:sp>
      <p:pic>
        <p:nvPicPr>
          <p:cNvPr id="6" name="Picture 5" descr="videoblocks-4k-animation-ui-user-interface-with-world-map-data-hud-pi-bar-text-box-table-and-element-on-dark-abstract-background-for-futuristic-technology-concept_rpdw71agf_thumbnail-1080_01.png"/>
          <p:cNvPicPr>
            <a:picLocks noChangeAspect="1"/>
          </p:cNvPicPr>
          <p:nvPr/>
        </p:nvPicPr>
        <p:blipFill>
          <a:blip r:embed="rId2"/>
          <a:srcRect t="86486"/>
          <a:stretch>
            <a:fillRect/>
          </a:stretch>
        </p:blipFill>
        <p:spPr>
          <a:xfrm>
            <a:off x="0" y="5638800"/>
            <a:ext cx="10515600" cy="12192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28600" y="5105400"/>
            <a:ext cx="2362200" cy="1219200"/>
          </a:xfrm>
          <a:prstGeom prst="roundRect">
            <a:avLst/>
          </a:prstGeom>
          <a:solidFill>
            <a:srgbClr val="00B0F0">
              <a:alpha val="33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00B0F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entury Gothic" pitchFamily="34" charset="0"/>
                <a:cs typeface="Consolas" pitchFamily="49" charset="0"/>
              </a:rPr>
              <a:t>A</a:t>
            </a:r>
            <a:r>
              <a:rPr lang="en-US" sz="2000" u="sng" dirty="0" smtClean="0">
                <a:solidFill>
                  <a:srgbClr val="00B0F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entury Gothic" pitchFamily="34" charset="0"/>
                <a:cs typeface="Consolas" pitchFamily="49" charset="0"/>
              </a:rPr>
              <a:t>NKIT KU</a:t>
            </a:r>
            <a:r>
              <a:rPr lang="en-US" sz="2000" dirty="0" smtClean="0">
                <a:solidFill>
                  <a:srgbClr val="00B0F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entury Gothic" pitchFamily="34" charset="0"/>
                <a:cs typeface="Consolas" pitchFamily="49" charset="0"/>
              </a:rPr>
              <a:t>M</a:t>
            </a:r>
            <a:r>
              <a:rPr lang="en-US" sz="2000" u="sng" dirty="0" smtClean="0">
                <a:solidFill>
                  <a:srgbClr val="00B0F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entury Gothic" pitchFamily="34" charset="0"/>
                <a:cs typeface="Consolas" pitchFamily="49" charset="0"/>
              </a:rPr>
              <a:t>AR</a:t>
            </a:r>
            <a:r>
              <a:rPr lang="en-US" sz="2000" dirty="0" smtClean="0">
                <a:solidFill>
                  <a:srgbClr val="00B0F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entury Gothic" pitchFamily="34" charset="0"/>
                <a:cs typeface="Consolas" pitchFamily="49" charset="0"/>
              </a:rPr>
              <a:t> S</a:t>
            </a:r>
            <a:r>
              <a:rPr lang="en-US" sz="2000" u="sng" dirty="0" smtClean="0">
                <a:solidFill>
                  <a:srgbClr val="00B0F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entury Gothic" pitchFamily="34" charset="0"/>
                <a:cs typeface="Consolas" pitchFamily="49" charset="0"/>
              </a:rPr>
              <a:t>HAW</a:t>
            </a:r>
            <a:endParaRPr lang="en-US" sz="2000" u="sng" dirty="0">
              <a:solidFill>
                <a:srgbClr val="00B0F0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Century Gothic" pitchFamily="34" charset="0"/>
              <a:cs typeface="Consolas" pitchFamily="49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819400" y="5105400"/>
            <a:ext cx="2362200" cy="1219200"/>
          </a:xfrm>
          <a:prstGeom prst="roundRect">
            <a:avLst/>
          </a:prstGeom>
          <a:solidFill>
            <a:srgbClr val="00B0F0">
              <a:alpha val="33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00B0F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entury Gothic" pitchFamily="34" charset="0"/>
                <a:cs typeface="Consolas" pitchFamily="49" charset="0"/>
              </a:rPr>
              <a:t>SU</a:t>
            </a:r>
            <a:r>
              <a:rPr lang="en-US" sz="2000" u="sng" dirty="0" smtClean="0">
                <a:solidFill>
                  <a:srgbClr val="00B0F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entury Gothic" pitchFamily="34" charset="0"/>
                <a:cs typeface="Consolas" pitchFamily="49" charset="0"/>
              </a:rPr>
              <a:t>PARNO</a:t>
            </a:r>
            <a:r>
              <a:rPr lang="en-US" sz="2000" dirty="0" smtClean="0">
                <a:solidFill>
                  <a:srgbClr val="00B0F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entury Gothic" pitchFamily="34" charset="0"/>
                <a:cs typeface="Consolas" pitchFamily="49" charset="0"/>
              </a:rPr>
              <a:t> </a:t>
            </a:r>
            <a:r>
              <a:rPr lang="en-US" sz="2000" u="sng" dirty="0" smtClean="0">
                <a:solidFill>
                  <a:srgbClr val="00B0F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entury Gothic" pitchFamily="34" charset="0"/>
                <a:cs typeface="Consolas" pitchFamily="49" charset="0"/>
              </a:rPr>
              <a:t>CHAKR</a:t>
            </a:r>
            <a:r>
              <a:rPr lang="en-US" sz="2000" dirty="0" smtClean="0">
                <a:solidFill>
                  <a:srgbClr val="00B0F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entury Gothic" pitchFamily="34" charset="0"/>
                <a:cs typeface="Consolas" pitchFamily="49" charset="0"/>
              </a:rPr>
              <a:t>ABORTY</a:t>
            </a:r>
            <a:endParaRPr lang="en-US" sz="2000" dirty="0">
              <a:solidFill>
                <a:srgbClr val="00B0F0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Century Gothic" pitchFamily="34" charset="0"/>
              <a:cs typeface="Consolas" pitchFamily="49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410200" y="5105400"/>
            <a:ext cx="2362200" cy="1219200"/>
          </a:xfrm>
          <a:prstGeom prst="roundRect">
            <a:avLst/>
          </a:prstGeom>
          <a:solidFill>
            <a:srgbClr val="00B0F0">
              <a:alpha val="33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00B0F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entury Gothic" pitchFamily="34" charset="0"/>
                <a:cs typeface="Consolas" pitchFamily="49" charset="0"/>
              </a:rPr>
              <a:t>SU</a:t>
            </a:r>
            <a:r>
              <a:rPr lang="en-US" sz="2000" u="sng" dirty="0" smtClean="0">
                <a:solidFill>
                  <a:srgbClr val="00B0F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entury Gothic" pitchFamily="34" charset="0"/>
                <a:cs typeface="Consolas" pitchFamily="49" charset="0"/>
              </a:rPr>
              <a:t>NAND</a:t>
            </a:r>
            <a:r>
              <a:rPr lang="en-US" sz="2000" dirty="0" smtClean="0">
                <a:solidFill>
                  <a:srgbClr val="00B0F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entury Gothic" pitchFamily="34" charset="0"/>
                <a:cs typeface="Consolas" pitchFamily="49" charset="0"/>
              </a:rPr>
              <a:t>A </a:t>
            </a:r>
            <a:r>
              <a:rPr lang="en-US" sz="2000" u="sng" dirty="0" smtClean="0">
                <a:solidFill>
                  <a:srgbClr val="00B0F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entury Gothic" pitchFamily="34" charset="0"/>
                <a:cs typeface="Consolas" pitchFamily="49" charset="0"/>
              </a:rPr>
              <a:t>SAR</a:t>
            </a:r>
            <a:r>
              <a:rPr lang="en-US" sz="2000" dirty="0" smtClean="0">
                <a:solidFill>
                  <a:srgbClr val="00B0F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entury Gothic" pitchFamily="34" charset="0"/>
                <a:cs typeface="Consolas" pitchFamily="49" charset="0"/>
              </a:rPr>
              <a:t>KAR</a:t>
            </a:r>
            <a:endParaRPr lang="en-US" sz="2000" dirty="0">
              <a:solidFill>
                <a:srgbClr val="00B0F0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Century Gothic" pitchFamily="34" charset="0"/>
              <a:cs typeface="Consolas" pitchFamily="49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001000" y="5105400"/>
            <a:ext cx="2362200" cy="1219200"/>
          </a:xfrm>
          <a:prstGeom prst="roundRect">
            <a:avLst/>
          </a:prstGeom>
          <a:solidFill>
            <a:srgbClr val="00B0F0">
              <a:alpha val="33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00B0F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entury Gothic" pitchFamily="34" charset="0"/>
                <a:cs typeface="Consolas" pitchFamily="49" charset="0"/>
              </a:rPr>
              <a:t>A</a:t>
            </a:r>
            <a:r>
              <a:rPr lang="en-US" sz="2000" u="sng" dirty="0" smtClean="0">
                <a:solidFill>
                  <a:srgbClr val="00B0F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entury Gothic" pitchFamily="34" charset="0"/>
                <a:cs typeface="Consolas" pitchFamily="49" charset="0"/>
              </a:rPr>
              <a:t>KASH</a:t>
            </a:r>
          </a:p>
          <a:p>
            <a:pPr algn="ctr"/>
            <a:r>
              <a:rPr lang="en-US" sz="2000" dirty="0" smtClean="0">
                <a:solidFill>
                  <a:srgbClr val="00B0F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entury Gothic" pitchFamily="34" charset="0"/>
                <a:cs typeface="Consolas" pitchFamily="49" charset="0"/>
              </a:rPr>
              <a:t> </a:t>
            </a:r>
            <a:r>
              <a:rPr lang="en-US" sz="2000" u="sng" dirty="0" smtClean="0">
                <a:solidFill>
                  <a:srgbClr val="00B0F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entury Gothic" pitchFamily="34" charset="0"/>
                <a:cs typeface="Consolas" pitchFamily="49" charset="0"/>
              </a:rPr>
              <a:t>SH</a:t>
            </a:r>
            <a:r>
              <a:rPr lang="en-US" sz="2000" dirty="0" smtClean="0">
                <a:solidFill>
                  <a:srgbClr val="00B0F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entury Gothic" pitchFamily="34" charset="0"/>
                <a:cs typeface="Consolas" pitchFamily="49" charset="0"/>
              </a:rPr>
              <a:t>AH</a:t>
            </a:r>
            <a:endParaRPr lang="en-US" sz="2000" dirty="0">
              <a:solidFill>
                <a:srgbClr val="00B0F0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Century Gothic" pitchFamily="34" charset="0"/>
              <a:cs typeface="Consolas" pitchFamily="49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200400" y="2256276"/>
            <a:ext cx="2971800" cy="1588"/>
          </a:xfrm>
          <a:prstGeom prst="line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267200" y="3275012"/>
            <a:ext cx="2971800" cy="1588"/>
          </a:xfrm>
          <a:prstGeom prst="line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ideoblocks-4k-animation-ui-user-interface-with-world-map-data-hud-pi-bar-text-box-table-and-element-on-dark-abstract-background-for-futuristic-technology-concept_rpdw71agf_thumbnail-1080_01.png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70C0">
                <a:tint val="45000"/>
                <a:satMod val="400000"/>
              </a:srgbClr>
            </a:duotone>
          </a:blip>
          <a:srcRect l="89855"/>
          <a:stretch>
            <a:fillRect/>
          </a:stretch>
        </p:blipFill>
        <p:spPr>
          <a:xfrm>
            <a:off x="0" y="0"/>
            <a:ext cx="10515600" cy="6858000"/>
          </a:xfrm>
          <a:prstGeom prst="rect">
            <a:avLst/>
          </a:prstGeom>
        </p:spPr>
      </p:pic>
      <p:pic>
        <p:nvPicPr>
          <p:cNvPr id="3" name="Picture 2" descr="Lovepik_com-832236534-Blue technology frame gear grain machinery can be commercial ele.png"/>
          <p:cNvPicPr>
            <a:picLocks noChangeAspect="1"/>
          </p:cNvPicPr>
          <p:nvPr/>
        </p:nvPicPr>
        <p:blipFill>
          <a:blip r:embed="rId3" cstate="print"/>
          <a:srcRect l="42222"/>
          <a:stretch>
            <a:fillRect/>
          </a:stretch>
        </p:blipFill>
        <p:spPr>
          <a:xfrm>
            <a:off x="6629400" y="0"/>
            <a:ext cx="38862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7089" y="355937"/>
            <a:ext cx="629371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pPr algn="ctr"/>
            <a:r>
              <a:rPr lang="en-US" sz="6000" u="sng" cap="none" spc="0" dirty="0" smtClean="0">
                <a:ln w="10160">
                  <a:solidFill>
                    <a:srgbClr val="002060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Century Gothic" pitchFamily="34" charset="0"/>
                <a:cs typeface="Consolas" pitchFamily="49" charset="0"/>
              </a:rPr>
              <a:t>PUBLISHER </a:t>
            </a:r>
            <a:r>
              <a:rPr lang="en-US" sz="6000" u="sng" cap="none" spc="0" dirty="0" err="1" smtClean="0">
                <a:ln w="10160">
                  <a:solidFill>
                    <a:srgbClr val="002060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Century Gothic" pitchFamily="34" charset="0"/>
                <a:cs typeface="Consolas" pitchFamily="49" charset="0"/>
              </a:rPr>
              <a:t>pAGE</a:t>
            </a:r>
            <a:endParaRPr lang="en-US" sz="6000" cap="none" spc="0" dirty="0">
              <a:ln w="10160">
                <a:solidFill>
                  <a:srgbClr val="002060"/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Century Gothic" pitchFamily="34" charset="0"/>
              <a:cs typeface="Consolas" pitchFamily="49" charset="0"/>
            </a:endParaRPr>
          </a:p>
        </p:txBody>
      </p:sp>
      <p:pic>
        <p:nvPicPr>
          <p:cNvPr id="5" name="Picture 4" descr="Lovepik_com-832236534-Blue technology frame gear grain machinery can be commercial ele.png"/>
          <p:cNvPicPr>
            <a:picLocks noChangeAspect="1"/>
          </p:cNvPicPr>
          <p:nvPr/>
        </p:nvPicPr>
        <p:blipFill>
          <a:blip r:embed="rId4" cstate="print"/>
          <a:srcRect l="42222"/>
          <a:stretch>
            <a:fillRect/>
          </a:stretch>
        </p:blipFill>
        <p:spPr>
          <a:xfrm flipH="1">
            <a:off x="0" y="1475936"/>
            <a:ext cx="3124200" cy="5257800"/>
          </a:xfrm>
          <a:prstGeom prst="rect">
            <a:avLst/>
          </a:prstGeom>
        </p:spPr>
      </p:pic>
      <p:pic>
        <p:nvPicPr>
          <p:cNvPr id="6" name="Picture 5" descr="WhatsApp Image 2022-03-25 at 2.49.35 PM.jpeg"/>
          <p:cNvPicPr>
            <a:picLocks noChangeAspect="1"/>
          </p:cNvPicPr>
          <p:nvPr/>
        </p:nvPicPr>
        <p:blipFill>
          <a:blip r:embed="rId5"/>
          <a:srcRect l="28378" r="28379"/>
          <a:stretch>
            <a:fillRect/>
          </a:stretch>
        </p:blipFill>
        <p:spPr>
          <a:xfrm>
            <a:off x="990600" y="2057400"/>
            <a:ext cx="3581400" cy="40892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ideoblocks-4k-animation-ui-user-interface-with-world-map-data-hud-pi-bar-text-box-table-and-element-on-dark-abstract-background-for-futuristic-technology-concept_rpdw71agf_thumbnail-1080_01.png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70C0">
                <a:tint val="45000"/>
                <a:satMod val="400000"/>
              </a:srgbClr>
            </a:duotone>
          </a:blip>
          <a:srcRect l="89855"/>
          <a:stretch>
            <a:fillRect/>
          </a:stretch>
        </p:blipFill>
        <p:spPr>
          <a:xfrm>
            <a:off x="0" y="0"/>
            <a:ext cx="10515600" cy="6858000"/>
          </a:xfrm>
          <a:prstGeom prst="rect">
            <a:avLst/>
          </a:prstGeom>
        </p:spPr>
      </p:pic>
      <p:pic>
        <p:nvPicPr>
          <p:cNvPr id="3" name="Picture 2" descr="Lovepik_com-832236534-Blue technology frame gear grain machinery can be commercial ele.png"/>
          <p:cNvPicPr>
            <a:picLocks noChangeAspect="1"/>
          </p:cNvPicPr>
          <p:nvPr/>
        </p:nvPicPr>
        <p:blipFill>
          <a:blip r:embed="rId3" cstate="print"/>
          <a:srcRect l="42222"/>
          <a:stretch>
            <a:fillRect/>
          </a:stretch>
        </p:blipFill>
        <p:spPr>
          <a:xfrm>
            <a:off x="6629400" y="0"/>
            <a:ext cx="38862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2400" y="263604"/>
            <a:ext cx="6308137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pPr algn="ctr"/>
            <a:r>
              <a:rPr lang="en-US" sz="6600" u="sng" cap="none" spc="0" dirty="0" smtClean="0">
                <a:ln w="10160">
                  <a:solidFill>
                    <a:srgbClr val="002060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Century Gothic" pitchFamily="34" charset="0"/>
                <a:cs typeface="Consolas" pitchFamily="49" charset="0"/>
              </a:rPr>
              <a:t>REQUEST </a:t>
            </a:r>
            <a:r>
              <a:rPr lang="en-US" sz="6600" u="sng" cap="none" spc="0" dirty="0" err="1" smtClean="0">
                <a:ln w="10160">
                  <a:solidFill>
                    <a:srgbClr val="002060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Century Gothic" pitchFamily="34" charset="0"/>
                <a:cs typeface="Consolas" pitchFamily="49" charset="0"/>
              </a:rPr>
              <a:t>pAGE</a:t>
            </a:r>
            <a:endParaRPr lang="en-US" sz="6600" cap="none" spc="0" dirty="0">
              <a:ln w="10160">
                <a:solidFill>
                  <a:srgbClr val="002060"/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Century Gothic" pitchFamily="34" charset="0"/>
              <a:cs typeface="Consolas" pitchFamily="49" charset="0"/>
            </a:endParaRPr>
          </a:p>
        </p:txBody>
      </p:sp>
      <p:pic>
        <p:nvPicPr>
          <p:cNvPr id="5" name="Picture 4" descr="Lovepik_com-832236534-Blue technology frame gear grain machinery can be commercial ele.png"/>
          <p:cNvPicPr>
            <a:picLocks noChangeAspect="1"/>
          </p:cNvPicPr>
          <p:nvPr/>
        </p:nvPicPr>
        <p:blipFill>
          <a:blip r:embed="rId4" cstate="print"/>
          <a:srcRect l="42222"/>
          <a:stretch>
            <a:fillRect/>
          </a:stretch>
        </p:blipFill>
        <p:spPr>
          <a:xfrm flipH="1">
            <a:off x="0" y="1475936"/>
            <a:ext cx="3124200" cy="5257800"/>
          </a:xfrm>
          <a:prstGeom prst="rect">
            <a:avLst/>
          </a:prstGeom>
        </p:spPr>
      </p:pic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5"/>
          <a:srcRect l="31040" t="12500" r="32650" b="8333"/>
          <a:stretch>
            <a:fillRect/>
          </a:stretch>
        </p:blipFill>
        <p:spPr bwMode="auto">
          <a:xfrm>
            <a:off x="5562600" y="1295400"/>
            <a:ext cx="3946358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eon-city-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5156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" y="304800"/>
            <a:ext cx="5029200" cy="13805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Plain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5400" b="1" u="sng" cap="all" dirty="0" smtClean="0">
                <a:ln w="57150" cmpd="sng">
                  <a:solidFill>
                    <a:schemeClr val="accent4">
                      <a:lumMod val="40000"/>
                      <a:lumOff val="60000"/>
                    </a:schemeClr>
                  </a:solidFill>
                  <a:prstDash val="solid"/>
                </a:ln>
                <a:blipFill>
                  <a:blip r:embed="rId3"/>
                  <a:stretch>
                    <a:fillRect/>
                  </a:stretch>
                </a:blip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ngsana New" pitchFamily="18" charset="-34"/>
                <a:cs typeface="Angsana New" pitchFamily="18" charset="-34"/>
              </a:rPr>
              <a:t>URB</a:t>
            </a:r>
            <a:r>
              <a:rPr lang="en-US" sz="5400" b="1" cap="all" dirty="0" smtClean="0">
                <a:ln w="57150" cmpd="sng">
                  <a:solidFill>
                    <a:schemeClr val="accent4">
                      <a:lumMod val="40000"/>
                      <a:lumOff val="60000"/>
                    </a:schemeClr>
                  </a:solidFill>
                  <a:prstDash val="solid"/>
                </a:ln>
                <a:blipFill>
                  <a:blip r:embed="rId3"/>
                  <a:stretch>
                    <a:fillRect/>
                  </a:stretch>
                </a:blip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ngsana New" pitchFamily="18" charset="-34"/>
                <a:cs typeface="Angsana New" pitchFamily="18" charset="-34"/>
              </a:rPr>
              <a:t>AN</a:t>
            </a:r>
            <a:endParaRPr lang="en-US" sz="5400" b="1" cap="all" dirty="0">
              <a:ln w="57150" cmpd="sng">
                <a:solidFill>
                  <a:schemeClr val="accent4">
                    <a:lumMod val="40000"/>
                    <a:lumOff val="60000"/>
                  </a:schemeClr>
                </a:solidFill>
                <a:prstDash val="solid"/>
              </a:ln>
              <a:blipFill>
                <a:blip r:embed="rId3"/>
                <a:stretch>
                  <a:fillRect/>
                </a:stretch>
              </a:blip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ngsana New" pitchFamily="18" charset="-34"/>
              <a:cs typeface="Angsana New" pitchFamily="18" charset="-3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95136" y="1828800"/>
            <a:ext cx="6661042" cy="14567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Plain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5400" b="1" cap="all" dirty="0" smtClean="0">
                <a:ln w="57150" cmpd="sng">
                  <a:solidFill>
                    <a:schemeClr val="accent4">
                      <a:lumMod val="40000"/>
                      <a:lumOff val="60000"/>
                    </a:schemeClr>
                  </a:solidFill>
                  <a:prstDash val="solid"/>
                </a:ln>
                <a:blipFill dpi="0" rotWithShape="1">
                  <a:blip r:embed="rId3"/>
                  <a:srcRect/>
                  <a:tile tx="0" ty="0" sx="100000" sy="100000" flip="none" algn="br"/>
                </a:blip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ngsana New" pitchFamily="18" charset="-34"/>
                <a:cs typeface="Angsana New" pitchFamily="18" charset="-34"/>
              </a:rPr>
              <a:t>CH</a:t>
            </a:r>
            <a:r>
              <a:rPr lang="en-US" sz="5400" b="1" u="sng" cap="all" dirty="0" smtClean="0">
                <a:ln w="57150" cmpd="sng">
                  <a:solidFill>
                    <a:schemeClr val="accent4">
                      <a:lumMod val="40000"/>
                      <a:lumOff val="60000"/>
                    </a:schemeClr>
                  </a:solidFill>
                  <a:prstDash val="solid"/>
                </a:ln>
                <a:blipFill dpi="0" rotWithShape="1">
                  <a:blip r:embed="rId3"/>
                  <a:srcRect/>
                  <a:tile tx="0" ty="0" sx="100000" sy="100000" flip="none" algn="br"/>
                </a:blip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ngsana New" pitchFamily="18" charset="-34"/>
                <a:cs typeface="Angsana New" pitchFamily="18" charset="-34"/>
              </a:rPr>
              <a:t>AP</a:t>
            </a:r>
            <a:r>
              <a:rPr lang="en-US" sz="5400" b="1" cap="all" dirty="0" smtClean="0">
                <a:ln w="57150" cmpd="sng">
                  <a:solidFill>
                    <a:schemeClr val="accent4">
                      <a:lumMod val="40000"/>
                      <a:lumOff val="60000"/>
                    </a:schemeClr>
                  </a:solidFill>
                  <a:prstDash val="solid"/>
                </a:ln>
                <a:blipFill dpi="0" rotWithShape="1">
                  <a:blip r:embed="rId3"/>
                  <a:srcRect/>
                  <a:tile tx="0" ty="0" sx="100000" sy="100000" flip="none" algn="br"/>
                </a:blip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ngsana New" pitchFamily="18" charset="-34"/>
                <a:cs typeface="Angsana New" pitchFamily="18" charset="-34"/>
              </a:rPr>
              <a:t>  </a:t>
            </a:r>
            <a:r>
              <a:rPr lang="en-US" sz="5400" b="1" u="sng" cap="all" dirty="0" smtClean="0">
                <a:ln w="57150" cmpd="sng">
                  <a:solidFill>
                    <a:schemeClr val="accent4">
                      <a:lumMod val="40000"/>
                      <a:lumOff val="60000"/>
                    </a:schemeClr>
                  </a:solidFill>
                  <a:prstDash val="solid"/>
                </a:ln>
                <a:blipFill dpi="0" rotWithShape="1">
                  <a:blip r:embed="rId3"/>
                  <a:srcRect/>
                  <a:tile tx="0" ty="0" sx="100000" sy="100000" flip="none" algn="br"/>
                </a:blip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ngsana New" pitchFamily="18" charset="-34"/>
                <a:cs typeface="Angsana New" pitchFamily="18" charset="-34"/>
              </a:rPr>
              <a:t>TERS</a:t>
            </a:r>
            <a:endParaRPr lang="en-US" sz="5400" b="1" u="sng" cap="all" dirty="0">
              <a:ln w="57150" cmpd="sng">
                <a:solidFill>
                  <a:schemeClr val="accent4">
                    <a:lumMod val="40000"/>
                    <a:lumOff val="60000"/>
                  </a:schemeClr>
                </a:solidFill>
                <a:prstDash val="solid"/>
              </a:ln>
              <a:blipFill dpi="0" rotWithShape="1">
                <a:blip r:embed="rId3"/>
                <a:srcRect/>
                <a:tile tx="0" ty="0" sx="100000" sy="100000" flip="none" algn="br"/>
              </a:blip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ngsana New" pitchFamily="18" charset="-34"/>
              <a:cs typeface="Angsana New" pitchFamily="18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videoblocks-4k-animation-ui-user-interface-with-world-map-data-hud-pi-bar-text-box-table-and-element-on-dark-abstract-background-for-futuristic-technology-concept_rpdw71agf_thumbnail-1080_01.png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70C0">
                <a:tint val="45000"/>
                <a:satMod val="400000"/>
              </a:srgbClr>
            </a:duotone>
          </a:blip>
          <a:srcRect l="89855"/>
          <a:stretch>
            <a:fillRect/>
          </a:stretch>
        </p:blipFill>
        <p:spPr>
          <a:xfrm>
            <a:off x="2057400" y="0"/>
            <a:ext cx="8458200" cy="6858000"/>
          </a:xfrm>
          <a:prstGeom prst="rect">
            <a:avLst/>
          </a:prstGeom>
        </p:spPr>
      </p:pic>
      <p:pic>
        <p:nvPicPr>
          <p:cNvPr id="11" name="Picture 10" descr="download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733800" cy="6858000"/>
          </a:xfrm>
          <a:prstGeom prst="rect">
            <a:avLst/>
          </a:prstGeom>
        </p:spPr>
      </p:pic>
      <p:pic>
        <p:nvPicPr>
          <p:cNvPr id="7" name="Picture 6" descr="Lovepik_com-832236534-Blue technology frame gear grain machinery can be commercial ele.png"/>
          <p:cNvPicPr>
            <a:picLocks noChangeAspect="1"/>
          </p:cNvPicPr>
          <p:nvPr/>
        </p:nvPicPr>
        <p:blipFill>
          <a:blip r:embed="rId4" cstate="print"/>
          <a:srcRect l="42222"/>
          <a:stretch>
            <a:fillRect/>
          </a:stretch>
        </p:blipFill>
        <p:spPr>
          <a:xfrm>
            <a:off x="7696200" y="0"/>
            <a:ext cx="2819400" cy="6858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239542" y="263604"/>
            <a:ext cx="477085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pPr algn="ctr"/>
            <a:r>
              <a:rPr lang="en-US" sz="6600" u="sng" cap="none" spc="0" dirty="0" smtClean="0">
                <a:ln w="10160">
                  <a:solidFill>
                    <a:srgbClr val="002060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Century Gothic" pitchFamily="34" charset="0"/>
                <a:cs typeface="Consolas" pitchFamily="49" charset="0"/>
              </a:rPr>
              <a:t>Descri</a:t>
            </a:r>
            <a:r>
              <a:rPr lang="en-US" sz="6600" cap="none" spc="0" dirty="0" smtClean="0">
                <a:ln w="10160">
                  <a:solidFill>
                    <a:srgbClr val="002060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Century Gothic" pitchFamily="34" charset="0"/>
                <a:cs typeface="Consolas" pitchFamily="49" charset="0"/>
              </a:rPr>
              <a:t>ption</a:t>
            </a:r>
            <a:endParaRPr lang="en-US" sz="6600" cap="none" spc="0" dirty="0">
              <a:ln w="10160">
                <a:solidFill>
                  <a:srgbClr val="002060"/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Century Gothic" pitchFamily="34" charset="0"/>
              <a:cs typeface="Consolas" pitchFamily="49" charset="0"/>
            </a:endParaRPr>
          </a:p>
        </p:txBody>
      </p:sp>
      <p:pic>
        <p:nvPicPr>
          <p:cNvPr id="16" name="Picture 15" descr="Lovepik_com-832236534-Blue technology frame gear grain machinery can be commercial ele.png"/>
          <p:cNvPicPr>
            <a:picLocks noChangeAspect="1"/>
          </p:cNvPicPr>
          <p:nvPr/>
        </p:nvPicPr>
        <p:blipFill>
          <a:blip r:embed="rId5" cstate="print"/>
          <a:srcRect l="42222"/>
          <a:stretch>
            <a:fillRect/>
          </a:stretch>
        </p:blipFill>
        <p:spPr>
          <a:xfrm flipH="1">
            <a:off x="2819400" y="1447800"/>
            <a:ext cx="3124200" cy="5257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733800" y="1919068"/>
            <a:ext cx="6096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u="sng" dirty="0" smtClean="0">
                <a:ln w="3175">
                  <a:solidFill>
                    <a:srgbClr val="00B0F0"/>
                  </a:solidFill>
                </a:ln>
                <a:latin typeface="Century Gothic" pitchFamily="34" charset="0"/>
              </a:rPr>
              <a:t>The  study, which examined 70,059 original meta description examples, also discovered that:</a:t>
            </a:r>
          </a:p>
          <a:p>
            <a:pPr>
              <a:buFont typeface="Arial" pitchFamily="34" charset="0"/>
              <a:buChar char="•"/>
            </a:pPr>
            <a:r>
              <a:rPr lang="en-US" sz="1600" u="sng" dirty="0" smtClean="0">
                <a:ln w="3175">
                  <a:solidFill>
                    <a:srgbClr val="00B0F0"/>
                  </a:solidFill>
                </a:ln>
                <a:latin typeface="Century Gothic" pitchFamily="34" charset="0"/>
              </a:rPr>
              <a:t>In 15.4% of cases, Google used the original meta description tag but added some text.</a:t>
            </a:r>
          </a:p>
          <a:p>
            <a:pPr>
              <a:buFont typeface="Arial" pitchFamily="34" charset="0"/>
              <a:buChar char="•"/>
            </a:pPr>
            <a:r>
              <a:rPr lang="en-US" sz="1600" u="sng" dirty="0" smtClean="0">
                <a:ln w="3175">
                  <a:solidFill>
                    <a:srgbClr val="00B0F0"/>
                  </a:solidFill>
                </a:ln>
                <a:latin typeface="Century Gothic" pitchFamily="34" charset="0"/>
              </a:rPr>
              <a:t>In 51.3% of cases, the display snippet perfectly matched the meta description tag or fully contained it.</a:t>
            </a:r>
          </a:p>
          <a:p>
            <a:pPr>
              <a:buFont typeface="Arial" pitchFamily="34" charset="0"/>
              <a:buChar char="•"/>
            </a:pPr>
            <a:r>
              <a:rPr lang="en-US" sz="1600" u="sng" dirty="0" smtClean="0">
                <a:ln w="3175">
                  <a:solidFill>
                    <a:srgbClr val="00B0F0"/>
                  </a:solidFill>
                </a:ln>
                <a:latin typeface="Century Gothic" pitchFamily="34" charset="0"/>
              </a:rPr>
              <a:t>In 3.2% of cases, the display snippet used a truncated version of the meta description tag with an ellipsis on the end.</a:t>
            </a:r>
          </a:p>
          <a:p>
            <a:pPr>
              <a:buFont typeface="Arial" pitchFamily="34" charset="0"/>
              <a:buChar char="•"/>
            </a:pPr>
            <a:r>
              <a:rPr lang="en-US" sz="1600" u="sng" dirty="0" smtClean="0">
                <a:ln w="3175">
                  <a:solidFill>
                    <a:srgbClr val="00B0F0"/>
                  </a:solidFill>
                </a:ln>
                <a:latin typeface="Century Gothic" pitchFamily="34" charset="0"/>
              </a:rPr>
              <a:t>Stick to your brand voice and tone, but also keep it conversational.</a:t>
            </a:r>
          </a:p>
          <a:p>
            <a:pPr>
              <a:buFont typeface="Arial" pitchFamily="34" charset="0"/>
              <a:buChar char="•"/>
            </a:pPr>
            <a:r>
              <a:rPr lang="en-US" sz="1600" u="sng" dirty="0" smtClean="0">
                <a:ln w="3175">
                  <a:solidFill>
                    <a:srgbClr val="00B0F0"/>
                  </a:solidFill>
                </a:ln>
                <a:latin typeface="Century Gothic" pitchFamily="34" charset="0"/>
              </a:rPr>
              <a:t>Include your primary keyword if you can do so naturally, to tick the minimum of requirements for an SEO meta description.</a:t>
            </a:r>
          </a:p>
          <a:p>
            <a:pPr>
              <a:buFont typeface="Arial" pitchFamily="34" charset="0"/>
              <a:buChar char="•"/>
            </a:pPr>
            <a:r>
              <a:rPr lang="en-US" sz="1600" u="sng" dirty="0" smtClean="0">
                <a:ln w="3175">
                  <a:solidFill>
                    <a:srgbClr val="00B0F0"/>
                  </a:solidFill>
                </a:ln>
                <a:latin typeface="Century Gothic" pitchFamily="34" charset="0"/>
              </a:rPr>
              <a:t>Make sure you convey value to the reader.</a:t>
            </a:r>
          </a:p>
          <a:p>
            <a:pPr>
              <a:buFont typeface="Arial" pitchFamily="34" charset="0"/>
              <a:buChar char="•"/>
            </a:pPr>
            <a:r>
              <a:rPr lang="en-US" sz="1600" u="sng" dirty="0" smtClean="0">
                <a:ln w="3175">
                  <a:solidFill>
                    <a:srgbClr val="00B0F0"/>
                  </a:solidFill>
                </a:ln>
                <a:latin typeface="Century Gothic" pitchFamily="34" charset="0"/>
              </a:rPr>
              <a:t>Include a call-to-action, i.e. “Learn more here.”</a:t>
            </a:r>
          </a:p>
          <a:p>
            <a:pPr>
              <a:buFont typeface="Arial" pitchFamily="34" charset="0"/>
              <a:buChar char="•"/>
            </a:pPr>
            <a:r>
              <a:rPr lang="en-US" sz="1600" u="sng" dirty="0" smtClean="0">
                <a:ln w="3175">
                  <a:solidFill>
                    <a:srgbClr val="00B0F0"/>
                  </a:solidFill>
                </a:ln>
                <a:latin typeface="Century Gothic" pitchFamily="34" charset="0"/>
              </a:rPr>
              <a:t>Write in active voice.</a:t>
            </a:r>
          </a:p>
          <a:p>
            <a:pPr>
              <a:buFont typeface="Arial" pitchFamily="34" charset="0"/>
              <a:buChar char="•"/>
            </a:pPr>
            <a:endParaRPr lang="en-US" sz="1600" u="sng" dirty="0">
              <a:ln w="3175">
                <a:solidFill>
                  <a:srgbClr val="00B0F0"/>
                </a:solidFill>
              </a:ln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ideoblocks-4k-animation-ui-user-interface-with-world-map-data-hud-pi-bar-text-box-table-and-element-on-dark-abstract-background-for-futuristic-technology-concept_rpdw71agf_thumbnail-1080_01.png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70C0">
                <a:tint val="45000"/>
                <a:satMod val="400000"/>
              </a:srgbClr>
            </a:duotone>
          </a:blip>
          <a:srcRect l="89855"/>
          <a:stretch>
            <a:fillRect/>
          </a:stretch>
        </p:blipFill>
        <p:spPr>
          <a:xfrm>
            <a:off x="0" y="0"/>
            <a:ext cx="10515600" cy="6858000"/>
          </a:xfrm>
          <a:prstGeom prst="rect">
            <a:avLst/>
          </a:prstGeom>
        </p:spPr>
      </p:pic>
      <p:pic>
        <p:nvPicPr>
          <p:cNvPr id="3" name="Picture 2" descr="Lovepik_com-832236534-Blue technology frame gear grain machinery can be commercial ele.png"/>
          <p:cNvPicPr>
            <a:picLocks noChangeAspect="1"/>
          </p:cNvPicPr>
          <p:nvPr/>
        </p:nvPicPr>
        <p:blipFill>
          <a:blip r:embed="rId3" cstate="print"/>
          <a:srcRect l="42222"/>
          <a:stretch>
            <a:fillRect/>
          </a:stretch>
        </p:blipFill>
        <p:spPr>
          <a:xfrm>
            <a:off x="6629400" y="0"/>
            <a:ext cx="38862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38083" y="263604"/>
            <a:ext cx="5229317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pPr algn="ctr"/>
            <a:r>
              <a:rPr lang="en-US" sz="6600" u="sng" cap="none" spc="0" dirty="0" smtClean="0">
                <a:ln w="10160">
                  <a:solidFill>
                    <a:srgbClr val="002060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Century Gothic" pitchFamily="34" charset="0"/>
                <a:cs typeface="Consolas" pitchFamily="49" charset="0"/>
              </a:rPr>
              <a:t>INDEX </a:t>
            </a:r>
            <a:r>
              <a:rPr lang="en-US" sz="6600" u="sng" cap="none" spc="0" dirty="0" err="1" smtClean="0">
                <a:ln w="10160">
                  <a:solidFill>
                    <a:srgbClr val="002060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Century Gothic" pitchFamily="34" charset="0"/>
                <a:cs typeface="Consolas" pitchFamily="49" charset="0"/>
              </a:rPr>
              <a:t>pAGE</a:t>
            </a:r>
            <a:endParaRPr lang="en-US" sz="6600" cap="none" spc="0" dirty="0">
              <a:ln w="10160">
                <a:solidFill>
                  <a:srgbClr val="002060"/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Century Gothic" pitchFamily="34" charset="0"/>
              <a:cs typeface="Consolas" pitchFamily="49" charset="0"/>
            </a:endParaRPr>
          </a:p>
        </p:txBody>
      </p:sp>
      <p:pic>
        <p:nvPicPr>
          <p:cNvPr id="5" name="Picture 4" descr="Lovepik_com-832236534-Blue technology frame gear grain machinery can be commercial ele.png"/>
          <p:cNvPicPr>
            <a:picLocks noChangeAspect="1"/>
          </p:cNvPicPr>
          <p:nvPr/>
        </p:nvPicPr>
        <p:blipFill>
          <a:blip r:embed="rId4" cstate="print"/>
          <a:srcRect l="42222"/>
          <a:stretch>
            <a:fillRect/>
          </a:stretch>
        </p:blipFill>
        <p:spPr>
          <a:xfrm flipH="1">
            <a:off x="0" y="1475936"/>
            <a:ext cx="3124200" cy="5257800"/>
          </a:xfrm>
          <a:prstGeom prst="rect">
            <a:avLst/>
          </a:prstGeom>
        </p:spPr>
      </p:pic>
      <p:sp>
        <p:nvSpPr>
          <p:cNvPr id="8193" name="Rectangle 1"/>
          <p:cNvSpPr>
            <a:spLocks noChangeArrowheads="1"/>
          </p:cNvSpPr>
          <p:nvPr/>
        </p:nvSpPr>
        <p:spPr bwMode="auto">
          <a:xfrm>
            <a:off x="914400" y="1905000"/>
            <a:ext cx="8305800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en-US" sz="1500" b="1" i="0" u="sng" strike="noStrike" cap="none" normalizeH="0" baseline="0" dirty="0" smtClean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Home page: It is the landing page where the user first visits the website.</a:t>
            </a:r>
            <a:endParaRPr kumimoji="0" lang="en-US" sz="1500" b="1" i="0" u="sng" strike="noStrike" cap="none" normalizeH="0" baseline="0" dirty="0" smtClean="0">
              <a:ln>
                <a:solidFill>
                  <a:srgbClr val="002060"/>
                </a:solidFill>
              </a:ln>
              <a:solidFill>
                <a:schemeClr val="bg1"/>
              </a:solidFill>
              <a:effectLst/>
              <a:latin typeface="Consolas" pitchFamily="49" charset="0"/>
              <a:cs typeface="Consolas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en-US" sz="1500" b="1" i="0" u="sng" strike="noStrike" cap="none" normalizeH="0" baseline="0" dirty="0" smtClean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Here in this page, the website shows array of books for purchase by the user.</a:t>
            </a:r>
            <a:endParaRPr kumimoji="0" lang="en-US" sz="1500" b="1" i="0" u="sng" strike="noStrike" cap="none" normalizeH="0" baseline="0" dirty="0" smtClean="0">
              <a:ln>
                <a:solidFill>
                  <a:srgbClr val="002060"/>
                </a:solidFill>
              </a:ln>
              <a:solidFill>
                <a:schemeClr val="bg1"/>
              </a:solidFill>
              <a:effectLst/>
              <a:latin typeface="Consolas" pitchFamily="49" charset="0"/>
              <a:cs typeface="Consolas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en-US" sz="1500" b="1" i="0" u="sng" strike="noStrike" cap="none" normalizeH="0" baseline="0" dirty="0" smtClean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A section of free public domain and other books will be available for the registered user to download and read.</a:t>
            </a:r>
            <a:endParaRPr kumimoji="0" lang="en-US" sz="1500" b="1" i="0" u="sng" strike="noStrike" cap="none" normalizeH="0" baseline="0" dirty="0" smtClean="0">
              <a:ln>
                <a:solidFill>
                  <a:srgbClr val="002060"/>
                </a:solidFill>
              </a:ln>
              <a:solidFill>
                <a:schemeClr val="bg1"/>
              </a:solidFill>
              <a:effectLst/>
              <a:latin typeface="Consolas" pitchFamily="49" charset="0"/>
              <a:cs typeface="Consolas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en-US" sz="1500" b="1" i="0" u="sng" strike="noStrike" cap="none" normalizeH="0" baseline="0" dirty="0" smtClean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A built-in e-book reader will be provided by the website and made available to the user to read the purchased books from their profile list.</a:t>
            </a:r>
            <a:endParaRPr kumimoji="0" lang="en-US" sz="1500" b="1" i="0" u="sng" strike="noStrike" cap="none" normalizeH="0" baseline="0" dirty="0" smtClean="0">
              <a:ln>
                <a:solidFill>
                  <a:srgbClr val="002060"/>
                </a:solidFill>
              </a:ln>
              <a:solidFill>
                <a:schemeClr val="bg1"/>
              </a:solidFill>
              <a:effectLst/>
              <a:latin typeface="Consolas" pitchFamily="49" charset="0"/>
              <a:cs typeface="Consolas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en-US" sz="1500" b="1" i="0" u="sng" strike="noStrike" cap="none" normalizeH="0" baseline="0" dirty="0" smtClean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There is a user authentication system present and the user will have to register and create a free account for purchases and for using the e-book reader.</a:t>
            </a:r>
            <a:endParaRPr kumimoji="0" lang="en-US" sz="1500" b="1" i="0" u="sng" strike="noStrike" cap="none" normalizeH="0" baseline="0" dirty="0" smtClean="0">
              <a:ln>
                <a:solidFill>
                  <a:srgbClr val="002060"/>
                </a:solidFill>
              </a:ln>
              <a:solidFill>
                <a:schemeClr val="bg1"/>
              </a:solidFill>
              <a:effectLst/>
              <a:latin typeface="Consolas" pitchFamily="49" charset="0"/>
              <a:cs typeface="Consolas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en-US" sz="1500" b="1" i="0" u="sng" strike="noStrike" cap="none" normalizeH="0" baseline="0" dirty="0" smtClean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 this home page, header contains project logo and a GIF.</a:t>
            </a:r>
            <a:endParaRPr kumimoji="0" lang="en-US" sz="1500" b="1" i="0" u="sng" strike="noStrike" cap="none" normalizeH="0" baseline="0" dirty="0" smtClean="0">
              <a:ln>
                <a:solidFill>
                  <a:srgbClr val="002060"/>
                </a:solidFill>
              </a:ln>
              <a:solidFill>
                <a:schemeClr val="bg1"/>
              </a:solidFill>
              <a:effectLst/>
              <a:latin typeface="Consolas" pitchFamily="49" charset="0"/>
              <a:cs typeface="Consolas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en-US" sz="1500" b="1" i="0" u="sng" strike="noStrike" cap="none" normalizeH="0" baseline="0" dirty="0" smtClean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After, navigation bar contains home, featured, arrivals, reviews including login/register button and a search bar.</a:t>
            </a:r>
            <a:endParaRPr kumimoji="0" lang="en-US" sz="1500" b="1" i="0" u="sng" strike="noStrike" cap="none" normalizeH="0" baseline="0" dirty="0" smtClean="0">
              <a:ln>
                <a:solidFill>
                  <a:srgbClr val="002060"/>
                </a:solidFill>
              </a:ln>
              <a:solidFill>
                <a:schemeClr val="bg1"/>
              </a:solidFill>
              <a:effectLst/>
              <a:latin typeface="Consolas" pitchFamily="49" charset="0"/>
              <a:cs typeface="Consolas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en-US" sz="1500" b="1" i="0" u="sng" strike="noStrike" cap="none" normalizeH="0" baseline="0" dirty="0" smtClean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After, side menu bar contains some book categories like- thriller, comedy, romance, fiction, horror kids etc.</a:t>
            </a:r>
            <a:endParaRPr kumimoji="0" lang="en-US" sz="1500" b="1" i="0" u="sng" strike="noStrike" cap="none" normalizeH="0" baseline="0" dirty="0" smtClean="0">
              <a:ln>
                <a:solidFill>
                  <a:srgbClr val="002060"/>
                </a:solidFill>
              </a:ln>
              <a:solidFill>
                <a:schemeClr val="bg1"/>
              </a:solidFill>
              <a:effectLst/>
              <a:latin typeface="Consolas" pitchFamily="49" charset="0"/>
              <a:cs typeface="Consolas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en-US" sz="1500" b="1" i="0" u="sng" strike="noStrike" cap="none" normalizeH="0" baseline="0" dirty="0" smtClean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Featured page contains some array of books.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en-US" sz="1500" b="1" i="0" u="sng" strike="noStrike" cap="none" normalizeH="0" baseline="0" dirty="0" smtClean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The website also provides a “Request Book” page where the user can submit a request to the admins for an unavailable book.</a:t>
            </a:r>
            <a:r>
              <a:rPr kumimoji="0" lang="en-US" sz="1500" b="1" i="0" u="sng" strike="noStrike" cap="none" normalizeH="0" baseline="0" dirty="0" smtClean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ideoblocks-4k-animation-ui-user-interface-with-world-map-data-hud-pi-bar-text-box-table-and-element-on-dark-abstract-background-for-futuristic-technology-concept_rpdw71agf_thumbnail-1080_01.png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70C0">
                <a:tint val="45000"/>
                <a:satMod val="400000"/>
              </a:srgbClr>
            </a:duotone>
          </a:blip>
          <a:srcRect l="89855"/>
          <a:stretch>
            <a:fillRect/>
          </a:stretch>
        </p:blipFill>
        <p:spPr>
          <a:xfrm>
            <a:off x="0" y="0"/>
            <a:ext cx="10515600" cy="6858000"/>
          </a:xfrm>
          <a:prstGeom prst="rect">
            <a:avLst/>
          </a:prstGeom>
        </p:spPr>
      </p:pic>
      <p:pic>
        <p:nvPicPr>
          <p:cNvPr id="3" name="Picture 2" descr="Lovepik_com-832236534-Blue technology frame gear grain machinery can be commercial ele.png"/>
          <p:cNvPicPr>
            <a:picLocks noChangeAspect="1"/>
          </p:cNvPicPr>
          <p:nvPr/>
        </p:nvPicPr>
        <p:blipFill>
          <a:blip r:embed="rId3" cstate="print"/>
          <a:srcRect l="42222"/>
          <a:stretch>
            <a:fillRect/>
          </a:stretch>
        </p:blipFill>
        <p:spPr>
          <a:xfrm>
            <a:off x="6629400" y="0"/>
            <a:ext cx="38862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38083" y="263604"/>
            <a:ext cx="5229317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pPr algn="ctr"/>
            <a:r>
              <a:rPr lang="en-US" sz="6600" u="sng" cap="none" spc="0" dirty="0" smtClean="0">
                <a:ln w="10160">
                  <a:solidFill>
                    <a:srgbClr val="002060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Century Gothic" pitchFamily="34" charset="0"/>
                <a:cs typeface="Consolas" pitchFamily="49" charset="0"/>
              </a:rPr>
              <a:t>INDEX </a:t>
            </a:r>
            <a:r>
              <a:rPr lang="en-US" sz="6600" u="sng" cap="none" spc="0" dirty="0" err="1" smtClean="0">
                <a:ln w="10160">
                  <a:solidFill>
                    <a:srgbClr val="002060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Century Gothic" pitchFamily="34" charset="0"/>
                <a:cs typeface="Consolas" pitchFamily="49" charset="0"/>
              </a:rPr>
              <a:t>pAGE</a:t>
            </a:r>
            <a:endParaRPr lang="en-US" sz="6600" cap="none" spc="0" dirty="0">
              <a:ln w="10160">
                <a:solidFill>
                  <a:srgbClr val="002060"/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Century Gothic" pitchFamily="34" charset="0"/>
              <a:cs typeface="Consolas" pitchFamily="49" charset="0"/>
            </a:endParaRPr>
          </a:p>
        </p:txBody>
      </p:sp>
      <p:pic>
        <p:nvPicPr>
          <p:cNvPr id="5" name="Picture 4" descr="Lovepik_com-832236534-Blue technology frame gear grain machinery can be commercial ele.png"/>
          <p:cNvPicPr>
            <a:picLocks noChangeAspect="1"/>
          </p:cNvPicPr>
          <p:nvPr/>
        </p:nvPicPr>
        <p:blipFill>
          <a:blip r:embed="rId4" cstate="print"/>
          <a:srcRect l="42222"/>
          <a:stretch>
            <a:fillRect/>
          </a:stretch>
        </p:blipFill>
        <p:spPr>
          <a:xfrm flipH="1">
            <a:off x="0" y="1475936"/>
            <a:ext cx="3124200" cy="52578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/>
          <a:srcRect t="13542" r="1025" b="19792"/>
          <a:stretch>
            <a:fillRect/>
          </a:stretch>
        </p:blipFill>
        <p:spPr bwMode="auto">
          <a:xfrm>
            <a:off x="3276600" y="1371600"/>
            <a:ext cx="6400800" cy="2423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/>
          <a:srcRect t="15625" r="82430" b="16667"/>
          <a:stretch>
            <a:fillRect/>
          </a:stretch>
        </p:blipFill>
        <p:spPr bwMode="auto">
          <a:xfrm>
            <a:off x="990600" y="2057400"/>
            <a:ext cx="1863970" cy="4038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/>
          <a:srcRect l="220" t="13542" r="5490" b="5208"/>
          <a:stretch>
            <a:fillRect/>
          </a:stretch>
        </p:blipFill>
        <p:spPr bwMode="auto">
          <a:xfrm>
            <a:off x="3810000" y="3886200"/>
            <a:ext cx="5334000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ideoblocks-4k-animation-ui-user-interface-with-world-map-data-hud-pi-bar-text-box-table-and-element-on-dark-abstract-background-for-futuristic-technology-concept_rpdw71agf_thumbnail-1080_01.png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70C0">
                <a:tint val="45000"/>
                <a:satMod val="400000"/>
              </a:srgbClr>
            </a:duotone>
          </a:blip>
          <a:srcRect l="89855"/>
          <a:stretch>
            <a:fillRect/>
          </a:stretch>
        </p:blipFill>
        <p:spPr>
          <a:xfrm>
            <a:off x="0" y="0"/>
            <a:ext cx="10515600" cy="6858000"/>
          </a:xfrm>
          <a:prstGeom prst="rect">
            <a:avLst/>
          </a:prstGeom>
        </p:spPr>
      </p:pic>
      <p:pic>
        <p:nvPicPr>
          <p:cNvPr id="3" name="Picture 2" descr="Lovepik_com-832236534-Blue technology frame gear grain machinery can be commercial ele.png"/>
          <p:cNvPicPr>
            <a:picLocks noChangeAspect="1"/>
          </p:cNvPicPr>
          <p:nvPr/>
        </p:nvPicPr>
        <p:blipFill>
          <a:blip r:embed="rId3" cstate="print"/>
          <a:srcRect l="42222"/>
          <a:stretch>
            <a:fillRect/>
          </a:stretch>
        </p:blipFill>
        <p:spPr>
          <a:xfrm>
            <a:off x="6629400" y="0"/>
            <a:ext cx="38862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6200" y="263604"/>
            <a:ext cx="6457217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pPr algn="ctr"/>
            <a:r>
              <a:rPr lang="en-US" sz="6600" u="sng" dirty="0" smtClean="0">
                <a:ln w="10160">
                  <a:solidFill>
                    <a:srgbClr val="002060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Century Gothic" pitchFamily="34" charset="0"/>
                <a:cs typeface="Consolas" pitchFamily="49" charset="0"/>
              </a:rPr>
              <a:t>REGISTER</a:t>
            </a:r>
            <a:r>
              <a:rPr lang="en-US" sz="6600" cap="none" spc="0" dirty="0" smtClean="0">
                <a:ln w="10160">
                  <a:solidFill>
                    <a:srgbClr val="002060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Century Gothic" pitchFamily="34" charset="0"/>
                <a:cs typeface="Consolas" pitchFamily="49" charset="0"/>
              </a:rPr>
              <a:t> </a:t>
            </a:r>
            <a:r>
              <a:rPr lang="en-US" sz="6600" u="sng" cap="none" spc="0" dirty="0" err="1" smtClean="0">
                <a:ln w="10160">
                  <a:solidFill>
                    <a:srgbClr val="002060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Century Gothic" pitchFamily="34" charset="0"/>
                <a:cs typeface="Consolas" pitchFamily="49" charset="0"/>
              </a:rPr>
              <a:t>pAGE</a:t>
            </a:r>
            <a:endParaRPr lang="en-US" sz="6600" u="sng" cap="none" spc="0" dirty="0">
              <a:ln w="10160">
                <a:solidFill>
                  <a:srgbClr val="002060"/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Century Gothic" pitchFamily="34" charset="0"/>
              <a:cs typeface="Consolas" pitchFamily="49" charset="0"/>
            </a:endParaRPr>
          </a:p>
        </p:txBody>
      </p:sp>
      <p:pic>
        <p:nvPicPr>
          <p:cNvPr id="5" name="Picture 4" descr="Lovepik_com-832236534-Blue technology frame gear grain machinery can be commercial ele.png"/>
          <p:cNvPicPr>
            <a:picLocks noChangeAspect="1"/>
          </p:cNvPicPr>
          <p:nvPr/>
        </p:nvPicPr>
        <p:blipFill>
          <a:blip r:embed="rId4" cstate="print"/>
          <a:srcRect l="42222"/>
          <a:stretch>
            <a:fillRect/>
          </a:stretch>
        </p:blipFill>
        <p:spPr>
          <a:xfrm flipH="1">
            <a:off x="0" y="1475936"/>
            <a:ext cx="3124200" cy="525780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/>
          <a:srcRect l="32797" t="13542" r="32650" b="6250"/>
          <a:stretch>
            <a:fillRect/>
          </a:stretch>
        </p:blipFill>
        <p:spPr bwMode="auto">
          <a:xfrm>
            <a:off x="6349340" y="1371600"/>
            <a:ext cx="3328060" cy="4572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990600" y="2057400"/>
            <a:ext cx="5257800" cy="415498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>
                <a:ln>
                  <a:solidFill>
                    <a:srgbClr val="0070C0"/>
                  </a:solidFill>
                </a:ln>
                <a:solidFill>
                  <a:schemeClr val="tx2">
                    <a:lumMod val="20000"/>
                    <a:lumOff val="80000"/>
                  </a:schemeClr>
                </a:solidFill>
                <a:latin typeface="Century Gothic" pitchFamily="34" charset="0"/>
              </a:rPr>
              <a:t>Register </a:t>
            </a:r>
            <a:r>
              <a:rPr lang="en-US" sz="2400" dirty="0" smtClean="0">
                <a:ln>
                  <a:solidFill>
                    <a:srgbClr val="0070C0"/>
                  </a:solidFill>
                </a:ln>
                <a:solidFill>
                  <a:schemeClr val="tx2">
                    <a:lumMod val="20000"/>
                    <a:lumOff val="80000"/>
                  </a:schemeClr>
                </a:solidFill>
                <a:latin typeface="Century Gothic" pitchFamily="34" charset="0"/>
              </a:rPr>
              <a:t>page allows to create an account for the </a:t>
            </a:r>
            <a:r>
              <a:rPr lang="en-US" sz="2400" dirty="0" smtClean="0">
                <a:ln>
                  <a:solidFill>
                    <a:srgbClr val="0070C0"/>
                  </a:solidFill>
                </a:ln>
                <a:solidFill>
                  <a:schemeClr val="tx2">
                    <a:lumMod val="20000"/>
                    <a:lumOff val="80000"/>
                  </a:schemeClr>
                </a:solidFill>
                <a:latin typeface="Century Gothic" pitchFamily="34" charset="0"/>
              </a:rPr>
              <a:t>user.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n>
                  <a:solidFill>
                    <a:srgbClr val="0070C0"/>
                  </a:solidFill>
                </a:ln>
                <a:solidFill>
                  <a:schemeClr val="tx2">
                    <a:lumMod val="20000"/>
                    <a:lumOff val="80000"/>
                  </a:schemeClr>
                </a:solidFill>
                <a:latin typeface="Century Gothic" pitchFamily="34" charset="0"/>
              </a:rPr>
              <a:t>Field Requirements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 smtClean="0">
                <a:ln>
                  <a:solidFill>
                    <a:srgbClr val="0070C0"/>
                  </a:solidFill>
                </a:ln>
                <a:solidFill>
                  <a:schemeClr val="tx2">
                    <a:lumMod val="20000"/>
                    <a:lumOff val="80000"/>
                  </a:schemeClr>
                </a:solidFill>
                <a:latin typeface="Century Gothic" pitchFamily="34" charset="0"/>
              </a:rPr>
              <a:t>first name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 smtClean="0">
                <a:ln>
                  <a:solidFill>
                    <a:srgbClr val="0070C0"/>
                  </a:solidFill>
                </a:ln>
                <a:solidFill>
                  <a:schemeClr val="tx2">
                    <a:lumMod val="20000"/>
                    <a:lumOff val="80000"/>
                  </a:schemeClr>
                </a:solidFill>
                <a:latin typeface="Century Gothic" pitchFamily="34" charset="0"/>
              </a:rPr>
              <a:t> </a:t>
            </a:r>
            <a:r>
              <a:rPr lang="en-US" sz="2400" dirty="0" smtClean="0">
                <a:ln>
                  <a:solidFill>
                    <a:srgbClr val="0070C0"/>
                  </a:solidFill>
                </a:ln>
                <a:solidFill>
                  <a:schemeClr val="tx2">
                    <a:lumMod val="20000"/>
                    <a:lumOff val="80000"/>
                  </a:schemeClr>
                </a:solidFill>
                <a:latin typeface="Century Gothic" pitchFamily="34" charset="0"/>
              </a:rPr>
              <a:t>last </a:t>
            </a:r>
            <a:r>
              <a:rPr lang="en-US" sz="2400" dirty="0" smtClean="0">
                <a:ln>
                  <a:solidFill>
                    <a:srgbClr val="0070C0"/>
                  </a:solidFill>
                </a:ln>
                <a:solidFill>
                  <a:schemeClr val="tx2">
                    <a:lumMod val="20000"/>
                    <a:lumOff val="80000"/>
                  </a:schemeClr>
                </a:solidFill>
                <a:latin typeface="Century Gothic" pitchFamily="34" charset="0"/>
              </a:rPr>
              <a:t>name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 smtClean="0">
                <a:ln>
                  <a:solidFill>
                    <a:srgbClr val="0070C0"/>
                  </a:solidFill>
                </a:ln>
                <a:solidFill>
                  <a:schemeClr val="tx2">
                    <a:lumMod val="20000"/>
                    <a:lumOff val="80000"/>
                  </a:schemeClr>
                </a:solidFill>
                <a:latin typeface="Century Gothic" pitchFamily="34" charset="0"/>
              </a:rPr>
              <a:t>gender check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 smtClean="0">
                <a:ln>
                  <a:solidFill>
                    <a:srgbClr val="0070C0"/>
                  </a:solidFill>
                </a:ln>
                <a:solidFill>
                  <a:schemeClr val="tx2">
                    <a:lumMod val="20000"/>
                    <a:lumOff val="80000"/>
                  </a:schemeClr>
                </a:solidFill>
                <a:latin typeface="Century Gothic" pitchFamily="34" charset="0"/>
              </a:rPr>
              <a:t>date </a:t>
            </a:r>
            <a:r>
              <a:rPr lang="en-US" sz="2400" dirty="0" smtClean="0">
                <a:ln>
                  <a:solidFill>
                    <a:srgbClr val="0070C0"/>
                  </a:solidFill>
                </a:ln>
                <a:solidFill>
                  <a:schemeClr val="tx2">
                    <a:lumMod val="20000"/>
                    <a:lumOff val="80000"/>
                  </a:schemeClr>
                </a:solidFill>
                <a:latin typeface="Century Gothic" pitchFamily="34" charset="0"/>
              </a:rPr>
              <a:t>of </a:t>
            </a:r>
            <a:r>
              <a:rPr lang="en-US" sz="2400" dirty="0" smtClean="0">
                <a:ln>
                  <a:solidFill>
                    <a:srgbClr val="0070C0"/>
                  </a:solidFill>
                </a:ln>
                <a:solidFill>
                  <a:schemeClr val="tx2">
                    <a:lumMod val="20000"/>
                    <a:lumOff val="80000"/>
                  </a:schemeClr>
                </a:solidFill>
                <a:latin typeface="Century Gothic" pitchFamily="34" charset="0"/>
              </a:rPr>
              <a:t>birth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 smtClean="0">
                <a:ln>
                  <a:solidFill>
                    <a:srgbClr val="0070C0"/>
                  </a:solidFill>
                </a:ln>
                <a:solidFill>
                  <a:schemeClr val="tx2">
                    <a:lumMod val="20000"/>
                    <a:lumOff val="80000"/>
                  </a:schemeClr>
                </a:solidFill>
                <a:latin typeface="Century Gothic" pitchFamily="34" charset="0"/>
              </a:rPr>
              <a:t>mobile number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 smtClean="0">
                <a:ln>
                  <a:solidFill>
                    <a:srgbClr val="0070C0"/>
                  </a:solidFill>
                </a:ln>
                <a:solidFill>
                  <a:schemeClr val="tx2">
                    <a:lumMod val="20000"/>
                    <a:lumOff val="80000"/>
                  </a:schemeClr>
                </a:solidFill>
                <a:latin typeface="Century Gothic" pitchFamily="34" charset="0"/>
              </a:rPr>
              <a:t>Email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 smtClean="0">
                <a:ln>
                  <a:solidFill>
                    <a:srgbClr val="0070C0"/>
                  </a:solidFill>
                </a:ln>
                <a:solidFill>
                  <a:schemeClr val="tx2">
                    <a:lumMod val="20000"/>
                    <a:lumOff val="80000"/>
                  </a:schemeClr>
                </a:solidFill>
                <a:latin typeface="Century Gothic" pitchFamily="34" charset="0"/>
              </a:rPr>
              <a:t>address 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 smtClean="0">
                <a:ln>
                  <a:solidFill>
                    <a:srgbClr val="0070C0"/>
                  </a:solidFill>
                </a:ln>
                <a:solidFill>
                  <a:schemeClr val="tx2">
                    <a:lumMod val="20000"/>
                    <a:lumOff val="80000"/>
                  </a:schemeClr>
                </a:solidFill>
                <a:latin typeface="Century Gothic" pitchFamily="34" charset="0"/>
              </a:rPr>
              <a:t>password</a:t>
            </a:r>
            <a:endParaRPr lang="en-US" sz="2400" dirty="0">
              <a:ln>
                <a:solidFill>
                  <a:srgbClr val="0070C0"/>
                </a:solidFill>
              </a:ln>
              <a:solidFill>
                <a:schemeClr val="tx2">
                  <a:lumMod val="20000"/>
                  <a:lumOff val="80000"/>
                </a:schemeClr>
              </a:solidFill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ideoblocks-4k-animation-ui-user-interface-with-world-map-data-hud-pi-bar-text-box-table-and-element-on-dark-abstract-background-for-futuristic-technology-concept_rpdw71agf_thumbnail-1080_01.png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70C0">
                <a:tint val="45000"/>
                <a:satMod val="400000"/>
              </a:srgbClr>
            </a:duotone>
          </a:blip>
          <a:srcRect l="89855"/>
          <a:stretch>
            <a:fillRect/>
          </a:stretch>
        </p:blipFill>
        <p:spPr>
          <a:xfrm>
            <a:off x="0" y="0"/>
            <a:ext cx="10515600" cy="6858000"/>
          </a:xfrm>
          <a:prstGeom prst="rect">
            <a:avLst/>
          </a:prstGeom>
        </p:spPr>
      </p:pic>
      <p:pic>
        <p:nvPicPr>
          <p:cNvPr id="3" name="Picture 2" descr="Lovepik_com-832236534-Blue technology frame gear grain machinery can be commercial ele.png"/>
          <p:cNvPicPr>
            <a:picLocks noChangeAspect="1"/>
          </p:cNvPicPr>
          <p:nvPr/>
        </p:nvPicPr>
        <p:blipFill>
          <a:blip r:embed="rId3" cstate="print"/>
          <a:srcRect l="42222"/>
          <a:stretch>
            <a:fillRect/>
          </a:stretch>
        </p:blipFill>
        <p:spPr>
          <a:xfrm>
            <a:off x="6629400" y="533400"/>
            <a:ext cx="3886200" cy="6324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2400" y="345423"/>
            <a:ext cx="372570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pPr algn="ctr"/>
            <a:r>
              <a:rPr lang="en-US" sz="4400" u="sng" dirty="0" smtClean="0">
                <a:ln w="10160">
                  <a:solidFill>
                    <a:srgbClr val="002060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Century Gothic" pitchFamily="34" charset="0"/>
                <a:cs typeface="Consolas" pitchFamily="49" charset="0"/>
              </a:rPr>
              <a:t>LOGIN </a:t>
            </a:r>
            <a:r>
              <a:rPr lang="en-US" sz="4400" u="sng" cap="none" spc="0" dirty="0" err="1" smtClean="0">
                <a:ln w="10160">
                  <a:solidFill>
                    <a:srgbClr val="002060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Century Gothic" pitchFamily="34" charset="0"/>
                <a:cs typeface="Consolas" pitchFamily="49" charset="0"/>
              </a:rPr>
              <a:t>pAGE</a:t>
            </a:r>
            <a:endParaRPr lang="en-US" sz="4400" cap="none" spc="0" dirty="0">
              <a:ln w="10160">
                <a:solidFill>
                  <a:srgbClr val="002060"/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Century Gothic" pitchFamily="34" charset="0"/>
              <a:cs typeface="Consolas" pitchFamily="49" charset="0"/>
            </a:endParaRPr>
          </a:p>
        </p:txBody>
      </p:sp>
      <p:pic>
        <p:nvPicPr>
          <p:cNvPr id="5" name="Picture 4" descr="Lovepik_com-832236534-Blue technology frame gear grain machinery can be commercial ele.png"/>
          <p:cNvPicPr>
            <a:picLocks noChangeAspect="1"/>
          </p:cNvPicPr>
          <p:nvPr/>
        </p:nvPicPr>
        <p:blipFill>
          <a:blip r:embed="rId4" cstate="print"/>
          <a:srcRect l="42222"/>
          <a:stretch>
            <a:fillRect/>
          </a:stretch>
        </p:blipFill>
        <p:spPr>
          <a:xfrm flipH="1">
            <a:off x="0" y="1475936"/>
            <a:ext cx="3124200" cy="52578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 l="23426" t="13542" r="23280" b="6250"/>
          <a:stretch>
            <a:fillRect/>
          </a:stretch>
        </p:blipFill>
        <p:spPr bwMode="auto">
          <a:xfrm>
            <a:off x="6096000" y="1301260"/>
            <a:ext cx="3505200" cy="4800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38200" y="1919068"/>
            <a:ext cx="510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smtClean="0">
                <a:ln w="3175">
                  <a:solidFill>
                    <a:srgbClr val="00B0F0"/>
                  </a:solidFill>
                </a:ln>
                <a:latin typeface="Century Gothic" pitchFamily="34" charset="0"/>
              </a:rPr>
              <a:t>The login page </a:t>
            </a:r>
            <a:endParaRPr lang="en-US" sz="1600" u="sng" dirty="0">
              <a:ln w="3175">
                <a:solidFill>
                  <a:srgbClr val="00B0F0"/>
                </a:solidFill>
              </a:ln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ideoblocks-4k-animation-ui-user-interface-with-world-map-data-hud-pi-bar-text-box-table-and-element-on-dark-abstract-background-for-futuristic-technology-concept_rpdw71agf_thumbnail-1080_01.png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70C0">
                <a:tint val="45000"/>
                <a:satMod val="400000"/>
              </a:srgbClr>
            </a:duotone>
          </a:blip>
          <a:srcRect l="89855"/>
          <a:stretch>
            <a:fillRect/>
          </a:stretch>
        </p:blipFill>
        <p:spPr>
          <a:xfrm>
            <a:off x="0" y="0"/>
            <a:ext cx="10515600" cy="6858000"/>
          </a:xfrm>
          <a:prstGeom prst="rect">
            <a:avLst/>
          </a:prstGeom>
        </p:spPr>
      </p:pic>
      <p:pic>
        <p:nvPicPr>
          <p:cNvPr id="3" name="Picture 2" descr="Lovepik_com-832236534-Blue technology frame gear grain machinery can be commercial ele.png"/>
          <p:cNvPicPr>
            <a:picLocks noChangeAspect="1"/>
          </p:cNvPicPr>
          <p:nvPr/>
        </p:nvPicPr>
        <p:blipFill>
          <a:blip r:embed="rId3" cstate="print"/>
          <a:srcRect l="42222"/>
          <a:stretch>
            <a:fillRect/>
          </a:stretch>
        </p:blipFill>
        <p:spPr>
          <a:xfrm>
            <a:off x="6629400" y="0"/>
            <a:ext cx="38862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2060" y="263604"/>
            <a:ext cx="6659195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pPr algn="ctr"/>
            <a:r>
              <a:rPr lang="en-US" sz="6600" u="sng" cap="none" spc="0" dirty="0" smtClean="0">
                <a:ln w="10160">
                  <a:solidFill>
                    <a:srgbClr val="002060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Century Gothic" pitchFamily="34" charset="0"/>
                <a:cs typeface="Consolas" pitchFamily="49" charset="0"/>
              </a:rPr>
              <a:t>PAYMENT </a:t>
            </a:r>
            <a:r>
              <a:rPr lang="en-US" sz="6600" u="sng" cap="none" spc="0" dirty="0" err="1" smtClean="0">
                <a:ln w="10160">
                  <a:solidFill>
                    <a:srgbClr val="002060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Century Gothic" pitchFamily="34" charset="0"/>
                <a:cs typeface="Consolas" pitchFamily="49" charset="0"/>
              </a:rPr>
              <a:t>pAGE</a:t>
            </a:r>
            <a:endParaRPr lang="en-US" sz="6600" cap="none" spc="0" dirty="0">
              <a:ln w="10160">
                <a:solidFill>
                  <a:srgbClr val="002060"/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Century Gothic" pitchFamily="34" charset="0"/>
              <a:cs typeface="Consolas" pitchFamily="49" charset="0"/>
            </a:endParaRPr>
          </a:p>
        </p:txBody>
      </p:sp>
      <p:pic>
        <p:nvPicPr>
          <p:cNvPr id="5" name="Picture 4" descr="Lovepik_com-832236534-Blue technology frame gear grain machinery can be commercial ele.png"/>
          <p:cNvPicPr>
            <a:picLocks noChangeAspect="1"/>
          </p:cNvPicPr>
          <p:nvPr/>
        </p:nvPicPr>
        <p:blipFill>
          <a:blip r:embed="rId4" cstate="print"/>
          <a:srcRect l="42222"/>
          <a:stretch>
            <a:fillRect/>
          </a:stretch>
        </p:blipFill>
        <p:spPr>
          <a:xfrm flipH="1">
            <a:off x="0" y="1475936"/>
            <a:ext cx="3124200" cy="5257800"/>
          </a:xfrm>
          <a:prstGeom prst="rect">
            <a:avLst/>
          </a:prstGeom>
        </p:spPr>
      </p:pic>
      <p:pic>
        <p:nvPicPr>
          <p:cNvPr id="6" name="Picture 5" descr="WhatsApp Image 2022-03-25 at 2.16.31 PM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362200"/>
            <a:ext cx="4038600" cy="335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ideoblocks-4k-animation-ui-user-interface-with-world-map-data-hud-pi-bar-text-box-table-and-element-on-dark-abstract-background-for-futuristic-technology-concept_rpdw71agf_thumbnail-1080_01.png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70C0">
                <a:tint val="45000"/>
                <a:satMod val="400000"/>
              </a:srgbClr>
            </a:duotone>
          </a:blip>
          <a:srcRect l="89855"/>
          <a:stretch>
            <a:fillRect/>
          </a:stretch>
        </p:blipFill>
        <p:spPr>
          <a:xfrm>
            <a:off x="0" y="0"/>
            <a:ext cx="10515600" cy="6858000"/>
          </a:xfrm>
          <a:prstGeom prst="rect">
            <a:avLst/>
          </a:prstGeom>
        </p:spPr>
      </p:pic>
      <p:pic>
        <p:nvPicPr>
          <p:cNvPr id="3" name="Picture 2" descr="Lovepik_com-832236534-Blue technology frame gear grain machinery can be commercial ele.png"/>
          <p:cNvPicPr>
            <a:picLocks noChangeAspect="1"/>
          </p:cNvPicPr>
          <p:nvPr/>
        </p:nvPicPr>
        <p:blipFill>
          <a:blip r:embed="rId3" cstate="print"/>
          <a:srcRect l="42222"/>
          <a:stretch>
            <a:fillRect/>
          </a:stretch>
        </p:blipFill>
        <p:spPr>
          <a:xfrm>
            <a:off x="6629400" y="0"/>
            <a:ext cx="38862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76200" y="355937"/>
            <a:ext cx="679224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pPr algn="ctr"/>
            <a:r>
              <a:rPr lang="en-US" sz="6000" u="sng" cap="none" spc="0" dirty="0" smtClean="0">
                <a:ln w="10160">
                  <a:solidFill>
                    <a:srgbClr val="002060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Century Gothic" pitchFamily="34" charset="0"/>
                <a:cs typeface="Consolas" pitchFamily="49" charset="0"/>
              </a:rPr>
              <a:t>USER Profile</a:t>
            </a:r>
            <a:r>
              <a:rPr lang="en-US" sz="6000" cap="none" spc="0" dirty="0" smtClean="0">
                <a:ln w="10160">
                  <a:solidFill>
                    <a:srgbClr val="002060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Century Gothic" pitchFamily="34" charset="0"/>
                <a:cs typeface="Consolas" pitchFamily="49" charset="0"/>
              </a:rPr>
              <a:t> </a:t>
            </a:r>
            <a:r>
              <a:rPr lang="en-US" sz="6000" u="sng" cap="none" spc="0" dirty="0" err="1" smtClean="0">
                <a:ln w="10160">
                  <a:solidFill>
                    <a:srgbClr val="002060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Century Gothic" pitchFamily="34" charset="0"/>
                <a:cs typeface="Consolas" pitchFamily="49" charset="0"/>
              </a:rPr>
              <a:t>pAGE</a:t>
            </a:r>
            <a:endParaRPr lang="en-US" sz="6000" cap="none" spc="0" dirty="0">
              <a:ln w="10160">
                <a:solidFill>
                  <a:srgbClr val="002060"/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Century Gothic" pitchFamily="34" charset="0"/>
              <a:cs typeface="Consolas" pitchFamily="49" charset="0"/>
            </a:endParaRPr>
          </a:p>
        </p:txBody>
      </p:sp>
      <p:pic>
        <p:nvPicPr>
          <p:cNvPr id="5" name="Picture 4" descr="Lovepik_com-832236534-Blue technology frame gear grain machinery can be commercial ele.png"/>
          <p:cNvPicPr>
            <a:picLocks noChangeAspect="1"/>
          </p:cNvPicPr>
          <p:nvPr/>
        </p:nvPicPr>
        <p:blipFill>
          <a:blip r:embed="rId4" cstate="print"/>
          <a:srcRect l="42222"/>
          <a:stretch>
            <a:fillRect/>
          </a:stretch>
        </p:blipFill>
        <p:spPr>
          <a:xfrm flipH="1">
            <a:off x="0" y="1475936"/>
            <a:ext cx="3124200" cy="5257800"/>
          </a:xfrm>
          <a:prstGeom prst="rect">
            <a:avLst/>
          </a:prstGeom>
        </p:spPr>
      </p:pic>
      <p:pic>
        <p:nvPicPr>
          <p:cNvPr id="8" name="Picture 7" descr="WhatsApp Image 2022-03-25 at 2.50.07 PM.jpeg"/>
          <p:cNvPicPr>
            <a:picLocks noChangeAspect="1"/>
          </p:cNvPicPr>
          <p:nvPr/>
        </p:nvPicPr>
        <p:blipFill>
          <a:blip r:embed="rId5"/>
          <a:srcRect l="24638" r="23188"/>
          <a:stretch>
            <a:fillRect/>
          </a:stretch>
        </p:blipFill>
        <p:spPr>
          <a:xfrm>
            <a:off x="5105400" y="1828800"/>
            <a:ext cx="4495800" cy="38708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609</TotalTime>
  <Words>342</Words>
  <Application>Microsoft Office PowerPoint</Application>
  <PresentationFormat>Custom</PresentationFormat>
  <Paragraphs>47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pc</dc:creator>
  <cp:lastModifiedBy>pc</cp:lastModifiedBy>
  <cp:revision>67</cp:revision>
  <dcterms:created xsi:type="dcterms:W3CDTF">2006-08-16T00:00:00Z</dcterms:created>
  <dcterms:modified xsi:type="dcterms:W3CDTF">2022-03-25T09:30:52Z</dcterms:modified>
</cp:coreProperties>
</file>